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Nuni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bb7dd270aa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bb7dd270aa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bb7dd270aa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bb7dd270aa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bb7dd270aa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bb7dd270aa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bb7dd270aa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bb7dd270aa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b7dd270aa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bb7dd270aa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bb7dd270aa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bb7dd270aa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FF0000"/>
                </a:solidFill>
              </a:rPr>
              <a:t>Les </a:t>
            </a:r>
            <a:r>
              <a:rPr b="1" lang="fr" sz="2000">
                <a:solidFill>
                  <a:srgbClr val="FF0000"/>
                </a:solidFill>
              </a:rPr>
              <a:t>vidéos</a:t>
            </a:r>
            <a:r>
              <a:rPr b="1" lang="fr" sz="2000">
                <a:solidFill>
                  <a:srgbClr val="FF0000"/>
                </a:solidFill>
              </a:rPr>
              <a:t> en local sont de </a:t>
            </a:r>
            <a:r>
              <a:rPr b="1" lang="fr" sz="2000">
                <a:solidFill>
                  <a:srgbClr val="FF0000"/>
                </a:solidFill>
              </a:rPr>
              <a:t>meilleure</a:t>
            </a:r>
            <a:r>
              <a:rPr b="1" lang="fr" sz="2000">
                <a:solidFill>
                  <a:srgbClr val="FF0000"/>
                </a:solidFill>
              </a:rPr>
              <a:t> qualité donc faut les lire en local </a:t>
            </a:r>
            <a:r>
              <a:rPr b="1" lang="fr" sz="2000">
                <a:solidFill>
                  <a:srgbClr val="FF0000"/>
                </a:solidFill>
              </a:rPr>
              <a:t>plutôt</a:t>
            </a:r>
            <a:r>
              <a:rPr b="1" lang="fr" sz="2000">
                <a:solidFill>
                  <a:srgbClr val="FF0000"/>
                </a:solidFill>
              </a:rPr>
              <a:t> que du drive !!!!!!!</a:t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bb7dd270aa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bb7dd270aa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bb7dd270aa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bb7dd270aa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b7dd270aa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bb7dd270aa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bb7dd270aa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bb7dd270aa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b7dd270aa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b7dd270aa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bb7dd270aa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bb7dd270a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b7dd270aa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b7dd270aa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bb7dd270aa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bb7dd270aa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b7dd270aa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b7dd270aa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bb7dd270aa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bb7dd270aa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bb7dd270aa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bb7dd270aa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bb7dd270aa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bb7dd270aa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Relationship Id="rId7" Type="http://schemas.openxmlformats.org/officeDocument/2006/relationships/image" Target="../media/image14.jpg"/><Relationship Id="rId8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Relationship Id="rId4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rive.google.com/drive/folders/1N1QBCgtXTtrZ2FBHRB-j7jXabs3fBJMR?fbclid=IwAR0iCCZjdbME6y_AG_kvWQVtHtQoLI04icj9kw-oyKmKkBFWY8t9mwevIpY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rive.google.com/file/d/1UwmdwS1QRH7aSrKuGepBqNhZbS3AWj1H/view" TargetMode="External"/><Relationship Id="rId4" Type="http://schemas.openxmlformats.org/officeDocument/2006/relationships/image" Target="../media/image1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4zqvzgjogzLmPMxkvGG8vACWHNW1tiMe/view" TargetMode="External"/><Relationship Id="rId4" Type="http://schemas.openxmlformats.org/officeDocument/2006/relationships/image" Target="../media/image1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instructables.com/Arduino-CNC/" TargetMode="External"/><Relationship Id="rId4" Type="http://schemas.openxmlformats.org/officeDocument/2006/relationships/hyperlink" Target="https://github.com/grbl/grbl" TargetMode="External"/><Relationship Id="rId5" Type="http://schemas.openxmlformats.org/officeDocument/2006/relationships/hyperlink" Target="https://flask.palletsprojects.com/en/1.1.x/installation/" TargetMode="External"/><Relationship Id="rId6" Type="http://schemas.openxmlformats.org/officeDocument/2006/relationships/hyperlink" Target="https://www.diymachines.co.uk/arduino-cnc-drawing-machin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7.png"/><Relationship Id="rId8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91353" y="651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Farmbot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704900" y="3695403"/>
            <a:ext cx="5734200" cy="14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Asmaa Hamitou |  Fadoua Aarab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   5A 2SU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Encadré par M. Briffaut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2020 - 2021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</a:t>
            </a:r>
            <a:endParaRPr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600" y="3109008"/>
            <a:ext cx="2222909" cy="166718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2175" y="1157183"/>
            <a:ext cx="4179022" cy="166718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2" name="Google Shape;13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8596" y="3109000"/>
            <a:ext cx="2732924" cy="16352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3" name="Google Shape;133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04967" y="1367150"/>
            <a:ext cx="1986549" cy="13326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4" name="Google Shape;134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8600" y="1473175"/>
            <a:ext cx="1705533" cy="12791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5" name="Google Shape;135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13825" y="2956200"/>
            <a:ext cx="655725" cy="65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 txBox="1"/>
          <p:nvPr>
            <p:ph type="title"/>
          </p:nvPr>
        </p:nvSpPr>
        <p:spPr>
          <a:xfrm>
            <a:off x="286075" y="3485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/>
              <a:t>CNC, Grbl et UGcodeS</a:t>
            </a:r>
            <a:endParaRPr b="1" sz="2300"/>
          </a:p>
        </p:txBody>
      </p:sp>
      <p:sp>
        <p:nvSpPr>
          <p:cNvPr id="218" name="Google Shape;218;p22"/>
          <p:cNvSpPr txBox="1"/>
          <p:nvPr>
            <p:ph idx="1" type="body"/>
          </p:nvPr>
        </p:nvSpPr>
        <p:spPr>
          <a:xfrm>
            <a:off x="108075" y="823725"/>
            <a:ext cx="36234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fr"/>
              <a:t>Possibilité</a:t>
            </a:r>
            <a:r>
              <a:rPr lang="fr"/>
              <a:t> de </a:t>
            </a:r>
            <a:r>
              <a:rPr lang="fr"/>
              <a:t>réaliser</a:t>
            </a:r>
            <a:r>
              <a:rPr lang="fr"/>
              <a:t> des mouvements complexes plus facilement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fr"/>
              <a:t>La solution fonctionne (démo à la fin).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fr"/>
              <a:t>Mais :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fr"/>
              <a:t>GUI du UGS minimale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fr"/>
              <a:t>Pas assez de temps pour tester les fonctions du grbl (bc d’erreurs 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=&gt; Solution alternative : Driver + circuit</a:t>
            </a:r>
            <a:endParaRPr/>
          </a:p>
        </p:txBody>
      </p:sp>
      <p:pic>
        <p:nvPicPr>
          <p:cNvPr id="219" name="Google Shape;2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124" y="2960775"/>
            <a:ext cx="1366902" cy="182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0700" y="348525"/>
            <a:ext cx="4591826" cy="331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2 </a:t>
            </a:r>
            <a:r>
              <a:rPr b="1" lang="fr"/>
              <a:t>ème</a:t>
            </a:r>
            <a:r>
              <a:rPr b="1" lang="fr"/>
              <a:t> solution + humidity sensor</a:t>
            </a:r>
            <a:endParaRPr b="1"/>
          </a:p>
        </p:txBody>
      </p:sp>
      <p:pic>
        <p:nvPicPr>
          <p:cNvPr id="226" name="Google Shape;2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076" y="1540850"/>
            <a:ext cx="5130051" cy="30695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7" name="Google Shape;227;p23"/>
          <p:cNvSpPr txBox="1"/>
          <p:nvPr/>
        </p:nvSpPr>
        <p:spPr>
          <a:xfrm>
            <a:off x="6000750" y="1540850"/>
            <a:ext cx="23988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Composants: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+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Raspberry pi 3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+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Arduino Uno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+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Servomoteur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+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Driver A4980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+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Humidity sensor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+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Cable Usb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+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Alim 19v, 2A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+"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"/>
          <p:cNvSpPr txBox="1"/>
          <p:nvPr>
            <p:ph type="title"/>
          </p:nvPr>
        </p:nvSpPr>
        <p:spPr>
          <a:xfrm>
            <a:off x="516575" y="288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Site Web</a:t>
            </a:r>
            <a:endParaRPr b="1"/>
          </a:p>
        </p:txBody>
      </p:sp>
      <p:pic>
        <p:nvPicPr>
          <p:cNvPr id="233" name="Google Shape;2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7402" y="338575"/>
            <a:ext cx="4821401" cy="32344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4" name="Google Shape;23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575" y="2158845"/>
            <a:ext cx="3483650" cy="26964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5" name="Google Shape;235;p24"/>
          <p:cNvSpPr txBox="1"/>
          <p:nvPr/>
        </p:nvSpPr>
        <p:spPr>
          <a:xfrm>
            <a:off x="264450" y="806850"/>
            <a:ext cx="3723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+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Flask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+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BootStrap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+"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Communication avec l’Arduino (USB)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+"/>
            </a:pP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Pas 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complètement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implémentée 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(automatic configuration ) La maquette sera présentée avec les 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améliorations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"/>
          <p:cNvSpPr txBox="1"/>
          <p:nvPr>
            <p:ph type="title"/>
          </p:nvPr>
        </p:nvSpPr>
        <p:spPr>
          <a:xfrm>
            <a:off x="819150" y="2094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400"/>
              <a:t>Communication Raspberry Arduino</a:t>
            </a:r>
            <a:endParaRPr b="1" sz="3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800" y="153375"/>
            <a:ext cx="4613899" cy="48367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8" name="Google Shape;24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3299" y="2461175"/>
            <a:ext cx="3686050" cy="25796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9" name="Google Shape;24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2200" y="409126"/>
            <a:ext cx="4476900" cy="15102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Démonstration</a:t>
            </a:r>
            <a:endParaRPr b="1"/>
          </a:p>
        </p:txBody>
      </p:sp>
      <p:sp>
        <p:nvSpPr>
          <p:cNvPr id="255" name="Google Shape;255;p2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https://drive.google.com/drive/folders/1N1QBCgtXTtrZ2FBHRB-j7jXabs3fBJMR?fbclid=IwAR0iCCZjdbME6y_AG_kvWQVtHtQoLI04icj9kw-oyKmKkBFWY8t9mwevIpY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fr" sz="2200"/>
              <a:t>Vidéos</a:t>
            </a:r>
            <a:r>
              <a:rPr lang="fr"/>
              <a:t>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28" title="Grbl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5391" y="0"/>
            <a:ext cx="289321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9" title="farmbotTes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5391" y="0"/>
            <a:ext cx="289321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Améliorations</a:t>
            </a:r>
            <a:endParaRPr b="1"/>
          </a:p>
        </p:txBody>
      </p:sp>
      <p:sp>
        <p:nvSpPr>
          <p:cNvPr id="271" name="Google Shape;271;p30"/>
          <p:cNvSpPr txBox="1"/>
          <p:nvPr>
            <p:ph idx="1" type="body"/>
          </p:nvPr>
        </p:nvSpPr>
        <p:spPr>
          <a:xfrm>
            <a:off x="406625" y="1576950"/>
            <a:ext cx="44586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fr"/>
              <a:t>Automatic watering.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fr"/>
              <a:t>Partie Arrosage (liste du </a:t>
            </a:r>
            <a:r>
              <a:rPr lang="fr"/>
              <a:t>matériel</a:t>
            </a:r>
            <a:r>
              <a:rPr lang="fr"/>
              <a:t>, l’assemblage du </a:t>
            </a:r>
            <a:r>
              <a:rPr lang="fr"/>
              <a:t>tuyau</a:t>
            </a:r>
            <a:r>
              <a:rPr lang="fr"/>
              <a:t> a été </a:t>
            </a:r>
            <a:r>
              <a:rPr lang="fr"/>
              <a:t>pris</a:t>
            </a:r>
            <a:r>
              <a:rPr lang="fr"/>
              <a:t> en </a:t>
            </a:r>
            <a:r>
              <a:rPr lang="fr"/>
              <a:t>considération</a:t>
            </a:r>
            <a:r>
              <a:rPr lang="fr"/>
              <a:t> pour les </a:t>
            </a:r>
            <a:r>
              <a:rPr lang="fr"/>
              <a:t>pièces</a:t>
            </a:r>
            <a:r>
              <a:rPr lang="fr"/>
              <a:t> 3Ds).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fr"/>
              <a:t>Utilisation d’autres protocols comme wifi ou MQTT et JavaScript pour </a:t>
            </a:r>
            <a:r>
              <a:rPr lang="fr"/>
              <a:t>l'affichage</a:t>
            </a:r>
            <a:r>
              <a:rPr lang="fr"/>
              <a:t> </a:t>
            </a:r>
            <a:r>
              <a:rPr lang="fr"/>
              <a:t>de</a:t>
            </a:r>
            <a:r>
              <a:rPr lang="fr"/>
              <a:t> l’humidité en temps </a:t>
            </a:r>
            <a:r>
              <a:rPr lang="fr"/>
              <a:t>réel</a:t>
            </a:r>
            <a:r>
              <a:rPr lang="fr"/>
              <a:t>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fr"/>
              <a:t>Détection</a:t>
            </a:r>
            <a:r>
              <a:rPr lang="fr"/>
              <a:t> de la pluie.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fr"/>
              <a:t>Mouvement z. </a:t>
            </a:r>
            <a:endParaRPr/>
          </a:p>
        </p:txBody>
      </p:sp>
      <p:pic>
        <p:nvPicPr>
          <p:cNvPr id="272" name="Google Shape;2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5650" y="677150"/>
            <a:ext cx="3571625" cy="31624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Sources</a:t>
            </a:r>
            <a:r>
              <a:rPr lang="fr"/>
              <a:t> </a:t>
            </a:r>
            <a:endParaRPr/>
          </a:p>
        </p:txBody>
      </p:sp>
      <p:sp>
        <p:nvSpPr>
          <p:cNvPr id="278" name="Google Shape;278;p3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Arduino CNC : 8 Steps (with Pictures) - Instructables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https://github.com/grbl/grbl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https://flask.palletsprojects.com/en/1.1.x/installation/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https://www.diymachines.co.uk/arduino-cnc-drawing-machine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040300" y="2094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" sz="3500"/>
              <a:t>Introduction</a:t>
            </a:r>
            <a:endParaRPr b="1"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200"/>
              <a:t>Plan</a:t>
            </a:r>
            <a:endParaRPr b="1" sz="3200"/>
          </a:p>
        </p:txBody>
      </p:sp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b="1" lang="fr" sz="1800"/>
              <a:t>Description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b="1" lang="fr" sz="1800"/>
              <a:t>Plan 3d et </a:t>
            </a:r>
            <a:r>
              <a:rPr b="1" lang="fr" sz="1800"/>
              <a:t>matériel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b="1" lang="fr" sz="1800"/>
              <a:t>Fonctionnalités e</a:t>
            </a:r>
            <a:r>
              <a:rPr b="1" lang="fr" sz="1800"/>
              <a:t>xplication</a:t>
            </a:r>
            <a:r>
              <a:rPr b="1" lang="fr" sz="1800"/>
              <a:t> du </a:t>
            </a:r>
            <a:r>
              <a:rPr b="1" lang="fr" sz="1800"/>
              <a:t>développement</a:t>
            </a:r>
            <a:r>
              <a:rPr b="1" lang="fr" sz="1800"/>
              <a:t> 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b="1" lang="fr" sz="1800"/>
              <a:t>Conclusion et </a:t>
            </a:r>
            <a:r>
              <a:rPr b="1" lang="fr" sz="1800"/>
              <a:t>améliorations</a:t>
            </a:r>
            <a:endParaRPr b="1"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819150" y="2094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800"/>
              <a:t>Description du projet</a:t>
            </a:r>
            <a:endParaRPr b="1" sz="3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401350" y="456600"/>
            <a:ext cx="75057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9646" y="2427700"/>
            <a:ext cx="3840576" cy="2298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8" name="Google Shape;15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9550" y="272350"/>
            <a:ext cx="4987324" cy="1989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9" name="Google Shape;15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400" y="2427700"/>
            <a:ext cx="3425463" cy="22980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60" name="Google Shape;160;p17"/>
          <p:cNvCxnSpPr>
            <a:endCxn id="159" idx="3"/>
          </p:cNvCxnSpPr>
          <p:nvPr/>
        </p:nvCxnSpPr>
        <p:spPr>
          <a:xfrm rot="10800000">
            <a:off x="4055863" y="3576700"/>
            <a:ext cx="703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" name="Google Shape;161;p17"/>
          <p:cNvCxnSpPr/>
          <p:nvPr/>
        </p:nvCxnSpPr>
        <p:spPr>
          <a:xfrm rot="10800000">
            <a:off x="5532375" y="1764825"/>
            <a:ext cx="2615100" cy="211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17"/>
          <p:cNvSpPr txBox="1"/>
          <p:nvPr/>
        </p:nvSpPr>
        <p:spPr>
          <a:xfrm>
            <a:off x="630400" y="2027500"/>
            <a:ext cx="221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Site Web 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7"/>
          <p:cNvSpPr txBox="1"/>
          <p:nvPr/>
        </p:nvSpPr>
        <p:spPr>
          <a:xfrm>
            <a:off x="2473225" y="456600"/>
            <a:ext cx="164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Le Farmbot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7"/>
          <p:cNvSpPr txBox="1"/>
          <p:nvPr/>
        </p:nvSpPr>
        <p:spPr>
          <a:xfrm>
            <a:off x="7204875" y="1962650"/>
            <a:ext cx="157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Le circuit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1689450" y="2094450"/>
            <a:ext cx="57651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500"/>
              <a:t>Les </a:t>
            </a:r>
            <a:r>
              <a:rPr b="1" lang="fr" sz="4500"/>
              <a:t>pièces et matériel</a:t>
            </a:r>
            <a:r>
              <a:rPr b="1" lang="fr" sz="4500"/>
              <a:t> </a:t>
            </a:r>
            <a:endParaRPr b="1" sz="4500"/>
          </a:p>
        </p:txBody>
      </p:sp>
      <p:sp>
        <p:nvSpPr>
          <p:cNvPr id="170" name="Google Shape;170;p18"/>
          <p:cNvSpPr txBox="1"/>
          <p:nvPr/>
        </p:nvSpPr>
        <p:spPr>
          <a:xfrm>
            <a:off x="1476775" y="1239050"/>
            <a:ext cx="41493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075" y="319050"/>
            <a:ext cx="1538250" cy="14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8247" y="319051"/>
            <a:ext cx="1576401" cy="125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92582" y="319050"/>
            <a:ext cx="1661869" cy="125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17657" y="319042"/>
            <a:ext cx="1538249" cy="1949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31399" y="1853525"/>
            <a:ext cx="1774725" cy="164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93875" y="319041"/>
            <a:ext cx="1576401" cy="1347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2075" y="1936936"/>
            <a:ext cx="4819326" cy="2702876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9"/>
          <p:cNvSpPr txBox="1"/>
          <p:nvPr/>
        </p:nvSpPr>
        <p:spPr>
          <a:xfrm>
            <a:off x="5521850" y="3496000"/>
            <a:ext cx="27120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+"/>
            </a:pPr>
            <a:r>
              <a:rPr b="1" lang="fr" sz="1700">
                <a:latin typeface="Calibri"/>
                <a:ea typeface="Calibri"/>
                <a:cs typeface="Calibri"/>
                <a:sym typeface="Calibri"/>
              </a:rPr>
              <a:t>Poulies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+"/>
            </a:pPr>
            <a:r>
              <a:rPr b="1" lang="fr" sz="1700">
                <a:latin typeface="Calibri"/>
                <a:ea typeface="Calibri"/>
                <a:cs typeface="Calibri"/>
                <a:sym typeface="Calibri"/>
              </a:rPr>
              <a:t>Courroie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+"/>
            </a:pPr>
            <a:r>
              <a:rPr b="1" lang="fr" sz="1700">
                <a:latin typeface="Calibri"/>
                <a:ea typeface="Calibri"/>
                <a:cs typeface="Calibri"/>
                <a:sym typeface="Calibri"/>
              </a:rPr>
              <a:t>Tiges et roulements 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+"/>
            </a:pPr>
            <a:r>
              <a:rPr b="1" lang="fr" sz="1700">
                <a:latin typeface="Calibri"/>
                <a:ea typeface="Calibri"/>
                <a:cs typeface="Calibri"/>
                <a:sym typeface="Calibri"/>
              </a:rPr>
              <a:t>Vis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+"/>
            </a:pPr>
            <a:r>
              <a:rPr b="1" lang="fr" sz="1700">
                <a:latin typeface="Calibri"/>
                <a:ea typeface="Calibri"/>
                <a:cs typeface="Calibri"/>
                <a:sym typeface="Calibri"/>
              </a:rPr>
              <a:t>Moteurs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9"/>
          <p:cNvSpPr txBox="1"/>
          <p:nvPr/>
        </p:nvSpPr>
        <p:spPr>
          <a:xfrm>
            <a:off x="385225" y="1266000"/>
            <a:ext cx="44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1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9"/>
          <p:cNvSpPr txBox="1"/>
          <p:nvPr/>
        </p:nvSpPr>
        <p:spPr>
          <a:xfrm>
            <a:off x="2382700" y="3003775"/>
            <a:ext cx="20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1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2601700" y="821313"/>
            <a:ext cx="34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2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3058725" y="2474650"/>
            <a:ext cx="27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2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4230375" y="821325"/>
            <a:ext cx="40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3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2696600" y="3624000"/>
            <a:ext cx="40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3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5985300" y="1149275"/>
            <a:ext cx="69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4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4436400" y="2789325"/>
            <a:ext cx="27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4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7829875" y="1266000"/>
            <a:ext cx="3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5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9"/>
          <p:cNvSpPr txBox="1"/>
          <p:nvPr/>
        </p:nvSpPr>
        <p:spPr>
          <a:xfrm>
            <a:off x="5814075" y="2603850"/>
            <a:ext cx="20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6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1583725" y="3496000"/>
            <a:ext cx="3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6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3231625" y="3403975"/>
            <a:ext cx="17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alibri"/>
                <a:ea typeface="Calibri"/>
                <a:cs typeface="Calibri"/>
                <a:sym typeface="Calibri"/>
              </a:rPr>
              <a:t>5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5" name="Google Shape;195;p19"/>
          <p:cNvCxnSpPr/>
          <p:nvPr/>
        </p:nvCxnSpPr>
        <p:spPr>
          <a:xfrm flipH="1" rot="10800000">
            <a:off x="613500" y="3602600"/>
            <a:ext cx="3096000" cy="19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19"/>
          <p:cNvSpPr txBox="1"/>
          <p:nvPr/>
        </p:nvSpPr>
        <p:spPr>
          <a:xfrm>
            <a:off x="520825" y="3459900"/>
            <a:ext cx="3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X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7" name="Google Shape;197;p19"/>
          <p:cNvCxnSpPr/>
          <p:nvPr/>
        </p:nvCxnSpPr>
        <p:spPr>
          <a:xfrm>
            <a:off x="1619375" y="2375575"/>
            <a:ext cx="3424200" cy="4353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19"/>
          <p:cNvSpPr txBox="1"/>
          <p:nvPr/>
        </p:nvSpPr>
        <p:spPr>
          <a:xfrm>
            <a:off x="1555175" y="2033875"/>
            <a:ext cx="27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9"/>
          <p:cNvSpPr txBox="1"/>
          <p:nvPr/>
        </p:nvSpPr>
        <p:spPr>
          <a:xfrm>
            <a:off x="2640850" y="3006625"/>
            <a:ext cx="27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M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2850100" y="3547800"/>
            <a:ext cx="27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M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Fonctionnalités</a:t>
            </a:r>
            <a:endParaRPr b="1"/>
          </a:p>
        </p:txBody>
      </p:sp>
      <p:sp>
        <p:nvSpPr>
          <p:cNvPr id="206" name="Google Shape;206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fr" sz="2200"/>
              <a:t>Contrôle</a:t>
            </a:r>
            <a:r>
              <a:rPr lang="fr" sz="2200"/>
              <a:t> du mouvement des moteurs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fr" sz="2200"/>
              <a:t>Affichage de l’humidité </a:t>
            </a:r>
            <a:endParaRPr sz="2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Contrôle</a:t>
            </a:r>
            <a:r>
              <a:rPr lang="fr"/>
              <a:t> de moteurs </a:t>
            </a:r>
            <a:endParaRPr/>
          </a:p>
        </p:txBody>
      </p:sp>
      <p:sp>
        <p:nvSpPr>
          <p:cNvPr id="212" name="Google Shape;212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/>
              <a:t>2 Solutions:</a:t>
            </a:r>
            <a:endParaRPr b="1"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+"/>
            </a:pPr>
            <a:r>
              <a:rPr b="1" lang="fr" sz="1700"/>
              <a:t>CNC + GRBL : </a:t>
            </a:r>
            <a:endParaRPr b="1"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+"/>
            </a:pPr>
            <a:r>
              <a:rPr b="1" lang="fr" sz="1500"/>
              <a:t>Librairie</a:t>
            </a:r>
            <a:r>
              <a:rPr b="1" lang="fr" sz="1500"/>
              <a:t> Grbl + carte CNC + Universal  Gcode Sender (ou envoyer du Gcode avec les fonctions du GRBL). (2 Arduinos: une pour CNC, une pour capteurs et ….. )</a:t>
            </a:r>
            <a:endParaRPr b="1"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+"/>
            </a:pPr>
            <a:r>
              <a:rPr b="1" lang="fr" sz="1700"/>
              <a:t>Driver :</a:t>
            </a:r>
            <a:endParaRPr b="1"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+"/>
            </a:pPr>
            <a:r>
              <a:rPr b="1" lang="fr" sz="1500"/>
              <a:t>Driver A4980 + circuit + code arduino + interface graphique. (utilisation d’une seule Arduino). </a:t>
            </a:r>
            <a:endParaRPr b="1"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